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</p:sldIdLst>
  <p:sldSz cx="10080625" cy="7559675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C8E8F-412D-43A9-817A-5040422F96B1}" type="datetimeFigureOut">
              <a:rPr lang="en-US" smtClean="0"/>
              <a:t>5/30/2017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3E5DC-FA55-4C57-AD48-992F3DC0A6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0389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93043" y="402483"/>
            <a:ext cx="8694539" cy="1461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3043" y="2012414"/>
            <a:ext cx="8694539" cy="47965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93043" y="7006699"/>
            <a:ext cx="2268141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9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5C8E8F-412D-43A9-817A-5040422F96B1}" type="datetimeFigureOut">
              <a:rPr lang="en-US" smtClean="0"/>
              <a:t>5/30/2017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39207" y="7006699"/>
            <a:ext cx="3402211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9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19441" y="7006699"/>
            <a:ext cx="2268141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9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C3E5DC-FA55-4C57-AD48-992F3DC0A6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6246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756026" rtl="0" eaLnBrk="1" latinLnBrk="0" hangingPunct="1">
        <a:lnSpc>
          <a:spcPct val="90000"/>
        </a:lnSpc>
        <a:spcBef>
          <a:spcPct val="0"/>
        </a:spcBef>
        <a:buNone/>
        <a:defRPr sz="363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9006" indent="-189006" algn="l" defTabSz="756026" rtl="0" eaLnBrk="1" latinLnBrk="0" hangingPunct="1">
        <a:lnSpc>
          <a:spcPct val="90000"/>
        </a:lnSpc>
        <a:spcBef>
          <a:spcPts val="827"/>
        </a:spcBef>
        <a:buFont typeface="Arial" panose="020B0604020202020204" pitchFamily="34" charset="0"/>
        <a:buChar char="•"/>
        <a:defRPr sz="2315" kern="1200">
          <a:solidFill>
            <a:schemeClr val="tx1"/>
          </a:solidFill>
          <a:latin typeface="+mn-lt"/>
          <a:ea typeface="+mn-ea"/>
          <a:cs typeface="+mn-cs"/>
        </a:defRPr>
      </a:lvl1pPr>
      <a:lvl2pPr marL="567019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945032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654" kern="1200">
          <a:solidFill>
            <a:schemeClr val="tx1"/>
          </a:solidFill>
          <a:latin typeface="+mn-lt"/>
          <a:ea typeface="+mn-ea"/>
          <a:cs typeface="+mn-cs"/>
        </a:defRPr>
      </a:lvl3pPr>
      <a:lvl4pPr marL="1323045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4pPr>
      <a:lvl5pPr marL="1701058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5pPr>
      <a:lvl6pPr marL="2079071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6pPr>
      <a:lvl7pPr marL="2457084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7pPr>
      <a:lvl8pPr marL="2835097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8pPr>
      <a:lvl9pPr marL="3213110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1pPr>
      <a:lvl2pPr marL="378013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2pPr>
      <a:lvl3pPr marL="756026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3pPr>
      <a:lvl4pPr marL="1134039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4pPr>
      <a:lvl5pPr marL="1512052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5pPr>
      <a:lvl6pPr marL="1890065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6pPr>
      <a:lvl7pPr marL="2268078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7pPr>
      <a:lvl8pPr marL="2646091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8pPr>
      <a:lvl9pPr marL="3024104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chemeClr val="tx1"/>
                </a:solidFill>
              </a:rPr>
              <a:t>Web Services and Data Exchange Formats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7678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XML (eXtensible Markup Language) 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6706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b="1">
                <a:ea typeface="굴림" charset="-127"/>
              </a:rPr>
              <a:t>XML Data Model: Example</a:t>
            </a: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4323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JSON (Java Script Object Notation)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7493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Two JSON Structures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1256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JSON Example (a person)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8363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XML or JSON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1560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UDDI (Universal Description, Discovery, and Integration) 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4386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Web Services Description Language (WSDL)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2283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Who Uses Web Services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3323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Web Service</a:t>
            </a:r>
            <a:br>
              <a:rPr lang="en-US" altLang="ko-KR"/>
            </a:br>
            <a:r>
              <a:rPr lang="en-US" altLang="ko-KR"/>
              <a:t>Methods, Protocols, Languages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1236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How To Get/Access Event Data?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349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Web Service</a:t>
            </a:r>
            <a:br>
              <a:rPr lang="en-US" altLang="ko-KR"/>
            </a:br>
            <a:r>
              <a:rPr lang="en-US" altLang="ko-KR"/>
              <a:t>Methods, Protocols, Languages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3966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Methods to Exchange IoT Events and Control Commands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6324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REST (Representational State Transfer)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5461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REST (Representational State Transfer)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8944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3999"/>
            <a:r>
              <a:rPr lang="en-US" spc="-28"/>
              <a:t>REST Service Doc Example</a:t>
            </a:r>
            <a:endParaRPr lang="en-US" spc="-28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5228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REST Features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2817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REST Style (Constraints)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4365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REST Constraints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2002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REST Constraints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4755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REST Constraints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329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What are Web Services?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4686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REST Methods (Services)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8870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REST Methods (services)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1699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REST Request Example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3308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REST - GET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7443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REST - POST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3398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REST - PUT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6600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REST - DELETE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2475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SOAP or RESTful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879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When to use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334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RESTful APIs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1672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What do Web Services Use?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82946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RESTful API </a:t>
            </a:r>
            <a:r>
              <a:rPr lang="en-US" altLang="ko-KR" sz="2800"/>
              <a:t>(Application Programming Interface)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94062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REST APIs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67793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RESTful Service Example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86656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RESTful </a:t>
            </a:r>
            <a:r>
              <a:rPr lang="en-US" spc="-5"/>
              <a:t>Web Service</a:t>
            </a:r>
            <a:r>
              <a:rPr lang="en-US" spc="-50"/>
              <a:t> </a:t>
            </a:r>
            <a:r>
              <a:rPr lang="en-US"/>
              <a:t>Example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8141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What is a Web Service?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3505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Web Services Architectures</a:t>
            </a:r>
            <a:br>
              <a:rPr lang="en-US"/>
            </a:br>
            <a:r>
              <a:rPr lang="en-US" sz="3200">
                <a:solidFill>
                  <a:srgbClr val="0070C0"/>
                </a:solidFill>
              </a:rPr>
              <a:t>A Service Oriented Architecture (SOA)</a:t>
            </a: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9563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Web</a:t>
            </a:r>
            <a:r>
              <a:rPr lang="ko-KR" altLang="en-US"/>
              <a:t> </a:t>
            </a:r>
            <a:r>
              <a:rPr lang="en-US" altLang="ko-KR"/>
              <a:t>Service Architecture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7661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Uniform Resource Identifier (URI)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1622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Data/Document Formatting (Encapsulation)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7037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191</Words>
  <Application>Microsoft Office PowerPoint</Application>
  <PresentationFormat>Custom</PresentationFormat>
  <Paragraphs>43</Paragraphs>
  <Slides>43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9" baseType="lpstr">
      <vt:lpstr>굴림</vt:lpstr>
      <vt:lpstr>맑은 고딕</vt:lpstr>
      <vt:lpstr>Arial</vt:lpstr>
      <vt:lpstr>Calibri</vt:lpstr>
      <vt:lpstr>Calibri Light</vt:lpstr>
      <vt:lpstr>Office Theme</vt:lpstr>
      <vt:lpstr>Web Services and Data Exchange Formats</vt:lpstr>
      <vt:lpstr>How To Get/Access Event Data?</vt:lpstr>
      <vt:lpstr>What are Web Services?</vt:lpstr>
      <vt:lpstr>What do Web Services Use?</vt:lpstr>
      <vt:lpstr>What is a Web Service?</vt:lpstr>
      <vt:lpstr>Web Services Architectures A Service Oriented Architecture (SOA)</vt:lpstr>
      <vt:lpstr>Web Service Architecture</vt:lpstr>
      <vt:lpstr>Uniform Resource Identifier (URI)</vt:lpstr>
      <vt:lpstr>Data/Document Formatting (Encapsulation)</vt:lpstr>
      <vt:lpstr>XML (eXtensible Markup Language) </vt:lpstr>
      <vt:lpstr>XML Data Model: Example</vt:lpstr>
      <vt:lpstr>JSON (Java Script Object Notation)</vt:lpstr>
      <vt:lpstr>Two JSON Structures</vt:lpstr>
      <vt:lpstr>JSON Example (a person)</vt:lpstr>
      <vt:lpstr>XML or JSON</vt:lpstr>
      <vt:lpstr>UDDI (Universal Description, Discovery, and Integration) </vt:lpstr>
      <vt:lpstr>Web Services Description Language (WSDL)</vt:lpstr>
      <vt:lpstr>Who Uses Web Services</vt:lpstr>
      <vt:lpstr>Web Service Methods, Protocols, Languages</vt:lpstr>
      <vt:lpstr>Web Service Methods, Protocols, Languages</vt:lpstr>
      <vt:lpstr>Methods to Exchange IoT Events and Control Commands</vt:lpstr>
      <vt:lpstr>REST (Representational State Transfer)</vt:lpstr>
      <vt:lpstr>REST (Representational State Transfer)</vt:lpstr>
      <vt:lpstr>REST Service Doc Example</vt:lpstr>
      <vt:lpstr>REST Features</vt:lpstr>
      <vt:lpstr>REST Style (Constraints)</vt:lpstr>
      <vt:lpstr>REST Constraints</vt:lpstr>
      <vt:lpstr>REST Constraints</vt:lpstr>
      <vt:lpstr>REST Constraints</vt:lpstr>
      <vt:lpstr>REST Methods (Services)</vt:lpstr>
      <vt:lpstr>REST Methods (services)</vt:lpstr>
      <vt:lpstr>REST Request Example</vt:lpstr>
      <vt:lpstr>REST - GET</vt:lpstr>
      <vt:lpstr>REST - POST</vt:lpstr>
      <vt:lpstr>REST - PUT</vt:lpstr>
      <vt:lpstr>REST - DELETE</vt:lpstr>
      <vt:lpstr>SOAP or RESTful</vt:lpstr>
      <vt:lpstr>When to use</vt:lpstr>
      <vt:lpstr>RESTful APIs</vt:lpstr>
      <vt:lpstr>RESTful API (Application Programming Interface)</vt:lpstr>
      <vt:lpstr>REST APIs</vt:lpstr>
      <vt:lpstr>RESTful Service Example</vt:lpstr>
      <vt:lpstr>RESTful Web Service Example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Services and Data Exchange Formats</dc:title>
  <dc:creator>John Lee</dc:creator>
  <cp:lastModifiedBy>John Lee</cp:lastModifiedBy>
  <cp:revision>1</cp:revision>
  <dcterms:created xsi:type="dcterms:W3CDTF">2017-05-30T06:15:43Z</dcterms:created>
  <dcterms:modified xsi:type="dcterms:W3CDTF">2017-05-30T06:15:43Z</dcterms:modified>
</cp:coreProperties>
</file>